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0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1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2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5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1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088B-C887-40B1-8EC7-FBBF54D05D5D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AF25-C8F3-454D-A289-70281EF5B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5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69" y="0"/>
            <a:ext cx="834986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500" y="6261100"/>
            <a:ext cx="3771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https://provost.wsu.edu/procedures/degree-approval/</a:t>
            </a:r>
          </a:p>
        </p:txBody>
      </p:sp>
    </p:spTree>
    <p:extLst>
      <p:ext uri="{BB962C8B-B14F-4D97-AF65-F5344CB8AC3E}">
        <p14:creationId xmlns:p14="http://schemas.microsoft.com/office/powerpoint/2010/main" val="18980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473" y="0"/>
            <a:ext cx="5333053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0200" y="6159500"/>
            <a:ext cx="454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https://provost.wsu.edu/procedures/degree-approval/</a:t>
            </a:r>
          </a:p>
        </p:txBody>
      </p:sp>
    </p:spTree>
    <p:extLst>
      <p:ext uri="{BB962C8B-B14F-4D97-AF65-F5344CB8AC3E}">
        <p14:creationId xmlns:p14="http://schemas.microsoft.com/office/powerpoint/2010/main" val="33325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Regents and NWCCU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After proposals are approved by the Faculty Senate, they are </a:t>
            </a:r>
            <a:r>
              <a:rPr lang="en-US" u="sng" dirty="0" smtClean="0"/>
              <a:t>recommended</a:t>
            </a:r>
            <a:r>
              <a:rPr lang="en-US" dirty="0" smtClean="0"/>
              <a:t> to the Board of Regents</a:t>
            </a:r>
          </a:p>
          <a:p>
            <a:r>
              <a:rPr lang="en-US" dirty="0" smtClean="0"/>
              <a:t>The Accreditation Liaison Officer requests permission from NWCCU (Northwest Commission on Colleges </a:t>
            </a:r>
            <a:r>
              <a:rPr lang="en-US" smtClean="0"/>
              <a:t>and Universities)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3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Bylaws Approval Process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616076"/>
            <a:ext cx="1013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Program submits bylaws draft to Graduate School </a:t>
            </a:r>
            <a:r>
              <a:rPr lang="en-US" sz="2400" b="1" dirty="0" smtClean="0"/>
              <a:t>(carris@wsu.edu) </a:t>
            </a:r>
            <a:r>
              <a:rPr lang="en-US" sz="2400" b="1" dirty="0" smtClean="0"/>
              <a:t>for review/input</a:t>
            </a:r>
            <a:endParaRPr lang="en-US" sz="2400" b="1" dirty="0"/>
          </a:p>
        </p:txBody>
      </p:sp>
      <p:sp>
        <p:nvSpPr>
          <p:cNvPr id="7" name="Down Arrow 6"/>
          <p:cNvSpPr/>
          <p:nvPr/>
        </p:nvSpPr>
        <p:spPr>
          <a:xfrm>
            <a:off x="5727700" y="2260600"/>
            <a:ext cx="177800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9800" y="2862559"/>
            <a:ext cx="1033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Revised bylaws sent to Graduate Studies Committee for review and approval</a:t>
            </a:r>
            <a:endParaRPr lang="en-US" sz="2400" b="1" dirty="0"/>
          </a:p>
        </p:txBody>
      </p:sp>
      <p:sp>
        <p:nvSpPr>
          <p:cNvPr id="10" name="Down Arrow 9"/>
          <p:cNvSpPr/>
          <p:nvPr/>
        </p:nvSpPr>
        <p:spPr>
          <a:xfrm>
            <a:off x="5740400" y="3479800"/>
            <a:ext cx="177800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700" y="4018259"/>
            <a:ext cx="1094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Approved bylaws/GSC approval memo sent to Faculty Senate as Information Item; </a:t>
            </a:r>
            <a:r>
              <a:rPr lang="en-US" sz="2400" b="1" dirty="0"/>
              <a:t>A</a:t>
            </a:r>
            <a:r>
              <a:rPr lang="en-US" sz="2400" b="1" dirty="0" smtClean="0"/>
              <a:t>pproved </a:t>
            </a:r>
            <a:r>
              <a:rPr lang="en-US" sz="2400" b="1" dirty="0" smtClean="0"/>
              <a:t>bylaws </a:t>
            </a:r>
            <a:r>
              <a:rPr lang="en-US" sz="2400" b="1" dirty="0" smtClean="0"/>
              <a:t>maintained in</a:t>
            </a:r>
            <a:r>
              <a:rPr lang="en-US" sz="2400" b="1" dirty="0" smtClean="0"/>
              <a:t> </a:t>
            </a:r>
            <a:r>
              <a:rPr lang="en-US" sz="2400" b="1" dirty="0" smtClean="0"/>
              <a:t>Graduate School </a:t>
            </a:r>
            <a:r>
              <a:rPr lang="en-US" sz="2400" b="1" dirty="0" smtClean="0"/>
              <a:t>with </a:t>
            </a:r>
            <a:r>
              <a:rPr lang="en-US" sz="2400" b="1" dirty="0" smtClean="0"/>
              <a:t>GSC approval date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59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Faculty Lists—updates &amp;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list of graduate faculty established as part of bylaws</a:t>
            </a:r>
          </a:p>
          <a:p>
            <a:r>
              <a:rPr lang="en-US" dirty="0" smtClean="0"/>
              <a:t>Lists of graduate faculty are to be updated on an annual basis—call for updates will be sent after end of Spring Semester</a:t>
            </a:r>
          </a:p>
          <a:p>
            <a:r>
              <a:rPr lang="en-US" dirty="0"/>
              <a:t>U</a:t>
            </a:r>
            <a:r>
              <a:rPr lang="en-US" dirty="0" smtClean="0"/>
              <a:t>pdated lists checked </a:t>
            </a:r>
            <a:r>
              <a:rPr lang="en-US" dirty="0" smtClean="0"/>
              <a:t>using program bylaws and DEPPS</a:t>
            </a:r>
          </a:p>
          <a:p>
            <a:r>
              <a:rPr lang="en-US" dirty="0" smtClean="0"/>
              <a:t>Approved lists </a:t>
            </a:r>
            <a:r>
              <a:rPr lang="en-US" dirty="0" smtClean="0"/>
              <a:t>available at https://gradschool.wsu.edu/master-faculty-list/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7" y="912812"/>
            <a:ext cx="10058400" cy="56460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91100" y="3175000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63900" y="160489"/>
            <a:ext cx="523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template for graduate faculty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155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Board of Regents and NWCCU Approval</vt:lpstr>
      <vt:lpstr>Bylaws Approval Process</vt:lpstr>
      <vt:lpstr>Graduate Faculty Lists—updates &amp; approval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Carris, Lori Marie</dc:creator>
  <cp:lastModifiedBy>Carris, Lori Marie</cp:lastModifiedBy>
  <cp:revision>23</cp:revision>
  <dcterms:created xsi:type="dcterms:W3CDTF">2016-04-20T19:38:38Z</dcterms:created>
  <dcterms:modified xsi:type="dcterms:W3CDTF">2016-05-03T14:59:45Z</dcterms:modified>
</cp:coreProperties>
</file>